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3" r:id="rId2"/>
    <p:sldId id="264" r:id="rId3"/>
    <p:sldId id="262"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60FE55-6666-4444-8E92-79B9D2B4DDA0}" type="datetimeFigureOut">
              <a:rPr lang="en-US" smtClean="0"/>
              <a:pPr/>
              <a:t>10/24/2010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3E414D-51DA-46A1-A1B6-218AC4901F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8211AC-2A87-4212-8C0E-9D5B07D8C995}" type="datetimeFigureOut">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AAD16-15C3-497F-BDA8-7B650F7942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211AC-2A87-4212-8C0E-9D5B07D8C995}" type="datetimeFigureOut">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AAD16-15C3-497F-BDA8-7B650F7942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211AC-2A87-4212-8C0E-9D5B07D8C995}" type="datetimeFigureOut">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AAD16-15C3-497F-BDA8-7B650F7942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211AC-2A87-4212-8C0E-9D5B07D8C995}" type="datetimeFigureOut">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AAD16-15C3-497F-BDA8-7B650F7942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8211AC-2A87-4212-8C0E-9D5B07D8C995}" type="datetimeFigureOut">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AAD16-15C3-497F-BDA8-7B650F7942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8211AC-2A87-4212-8C0E-9D5B07D8C995}" type="datetimeFigureOut">
              <a:rPr lang="en-US" smtClean="0"/>
              <a:pPr/>
              <a:t>10/24/2010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AAD16-15C3-497F-BDA8-7B650F7942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8211AC-2A87-4212-8C0E-9D5B07D8C995}" type="datetimeFigureOut">
              <a:rPr lang="en-US" smtClean="0"/>
              <a:pPr/>
              <a:t>10/24/2010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0AAD16-15C3-497F-BDA8-7B650F7942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8211AC-2A87-4212-8C0E-9D5B07D8C995}" type="datetimeFigureOut">
              <a:rPr lang="en-US" smtClean="0"/>
              <a:pPr/>
              <a:t>10/24/2010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0AAD16-15C3-497F-BDA8-7B650F7942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8211AC-2A87-4212-8C0E-9D5B07D8C995}" type="datetimeFigureOut">
              <a:rPr lang="en-US" smtClean="0"/>
              <a:pPr/>
              <a:t>10/24/2010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0AAD16-15C3-497F-BDA8-7B650F7942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8211AC-2A87-4212-8C0E-9D5B07D8C995}" type="datetimeFigureOut">
              <a:rPr lang="en-US" smtClean="0"/>
              <a:pPr/>
              <a:t>10/24/2010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AAD16-15C3-497F-BDA8-7B650F7942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8211AC-2A87-4212-8C0E-9D5B07D8C995}" type="datetimeFigureOut">
              <a:rPr lang="en-US" smtClean="0"/>
              <a:pPr/>
              <a:t>10/24/2010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AAD16-15C3-497F-BDA8-7B650F7942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8211AC-2A87-4212-8C0E-9D5B07D8C995}" type="datetimeFigureOut">
              <a:rPr lang="en-US" smtClean="0"/>
              <a:pPr/>
              <a:t>10/24/2010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0AAD16-15C3-497F-BDA8-7B650F7942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se.buffalo.edu/~shapiro/Courses/CSE563/2010/Projects/proj2.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CSE4/563: Knowledge Representation</a:t>
            </a:r>
            <a:br>
              <a:rPr lang="en-US" dirty="0" smtClean="0"/>
            </a:br>
            <a:r>
              <a:rPr lang="en-US" dirty="0" smtClean="0"/>
              <a:t>Recitation October </a:t>
            </a:r>
            <a:r>
              <a:rPr lang="en-US" dirty="0" smtClean="0"/>
              <a:t>25, </a:t>
            </a:r>
            <a:r>
              <a:rPr lang="en-US" dirty="0" smtClean="0"/>
              <a:t>2010 </a:t>
            </a:r>
            <a:endParaRPr lang="en-US" dirty="0"/>
          </a:p>
        </p:txBody>
      </p:sp>
      <p:sp>
        <p:nvSpPr>
          <p:cNvPr id="3" name="Subtitle 2"/>
          <p:cNvSpPr>
            <a:spLocks noGrp="1"/>
          </p:cNvSpPr>
          <p:nvPr>
            <p:ph type="subTitle" idx="1"/>
          </p:nvPr>
        </p:nvSpPr>
        <p:spPr>
          <a:xfrm>
            <a:off x="1371600" y="3886200"/>
            <a:ext cx="6400800" cy="1295400"/>
          </a:xfrm>
        </p:spPr>
        <p:txBody>
          <a:bodyPr>
            <a:normAutofit fontScale="77500" lnSpcReduction="20000"/>
          </a:bodyPr>
          <a:lstStyle/>
          <a:p>
            <a:r>
              <a:rPr lang="en-US" sz="2400" dirty="0" smtClean="0"/>
              <a:t>“</a:t>
            </a:r>
            <a:r>
              <a:rPr lang="en-US" sz="2400" dirty="0" smtClean="0"/>
              <a:t>Instead of trying to produce a </a:t>
            </a:r>
            <a:r>
              <a:rPr lang="en-US" sz="2400" dirty="0" err="1" smtClean="0"/>
              <a:t>programme</a:t>
            </a:r>
            <a:r>
              <a:rPr lang="en-US" sz="2400" dirty="0" smtClean="0"/>
              <a:t> to simulate the adult mind, why not rather try to produce one which simulates the child's? If this were then subjected to an appropriate course of education one would obtain the adult brain.</a:t>
            </a:r>
            <a:r>
              <a:rPr lang="en-US" sz="2400" dirty="0" smtClean="0"/>
              <a:t>.” </a:t>
            </a:r>
            <a:r>
              <a:rPr lang="en-US" sz="2400" i="1" dirty="0" smtClean="0"/>
              <a:t>–Alan Turing</a:t>
            </a:r>
            <a:endParaRPr lang="en-US" sz="2400" i="1" dirty="0" smtClean="0"/>
          </a:p>
          <a:p>
            <a:endParaRPr lang="en-US"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amusing quote</a:t>
            </a:r>
            <a:endParaRPr lang="en-US" dirty="0"/>
          </a:p>
        </p:txBody>
      </p:sp>
      <p:sp>
        <p:nvSpPr>
          <p:cNvPr id="3" name="Content Placeholder 2"/>
          <p:cNvSpPr>
            <a:spLocks noGrp="1"/>
          </p:cNvSpPr>
          <p:nvPr>
            <p:ph idx="1"/>
          </p:nvPr>
        </p:nvSpPr>
        <p:spPr/>
        <p:txBody>
          <a:bodyPr/>
          <a:lstStyle/>
          <a:p>
            <a:r>
              <a:rPr lang="en-US" dirty="0" smtClean="0"/>
              <a:t>Scarecrow: If this road goes into the forest, it must come out. And as the emerald city is at the other end of the road, we must go wherever it leads.</a:t>
            </a:r>
          </a:p>
          <a:p>
            <a:r>
              <a:rPr lang="en-US" dirty="0" smtClean="0"/>
              <a:t>Dorothy: Anyone would know that.</a:t>
            </a:r>
          </a:p>
          <a:p>
            <a:r>
              <a:rPr lang="en-US" dirty="0" smtClean="0"/>
              <a:t>Scarecrow: Certainly – that’s why I know it. If it required brains to figure out, I never should have said it.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Proj2 </a:t>
            </a:r>
            <a:r>
              <a:rPr lang="en-US" dirty="0" smtClean="0"/>
              <a:t>Questions/Concerns?</a:t>
            </a:r>
            <a:endParaRPr lang="en-US" dirty="0"/>
          </a:p>
        </p:txBody>
      </p:sp>
      <p:sp>
        <p:nvSpPr>
          <p:cNvPr id="3" name="Content Placeholder 2"/>
          <p:cNvSpPr>
            <a:spLocks noGrp="1"/>
          </p:cNvSpPr>
          <p:nvPr>
            <p:ph idx="1"/>
          </p:nvPr>
        </p:nvSpPr>
        <p:spPr/>
        <p:txBody>
          <a:bodyPr/>
          <a:lstStyle/>
          <a:p>
            <a:pPr>
              <a:buNone/>
            </a:pPr>
            <a:r>
              <a:rPr lang="en-US" dirty="0" smtClean="0">
                <a:hlinkClick r:id="rId2"/>
              </a:rPr>
              <a:t>http</a:t>
            </a:r>
            <a:r>
              <a:rPr lang="en-US" dirty="0" smtClean="0">
                <a:hlinkClick r:id="rId2"/>
              </a:rPr>
              <a:t>://www.cse.buffalo.edu/~shapiro/Courses/CSE563/2010/Projects/proj2.pdf</a:t>
            </a: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TotalTime>
  <Words>130</Words>
  <Application>Microsoft Office PowerPoint</Application>
  <PresentationFormat>On-screen Show (4:3)</PresentationFormat>
  <Paragraphs>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CSE4/563: Knowledge Representation Recitation October 25, 2010 </vt:lpstr>
      <vt:lpstr>An amusing quote</vt:lpstr>
      <vt:lpstr>Proj2 Questions/Concerns?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 Schlegel</dc:creator>
  <cp:lastModifiedBy>Daniel Schlegel</cp:lastModifiedBy>
  <cp:revision>47</cp:revision>
  <dcterms:created xsi:type="dcterms:W3CDTF">2010-09-30T18:11:07Z</dcterms:created>
  <dcterms:modified xsi:type="dcterms:W3CDTF">2010-10-25T01:22:19Z</dcterms:modified>
</cp:coreProperties>
</file>